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301" r:id="rId3"/>
    <p:sldId id="257" r:id="rId4"/>
    <p:sldId id="258" r:id="rId5"/>
    <p:sldId id="261" r:id="rId6"/>
    <p:sldId id="303" r:id="rId7"/>
    <p:sldId id="270" r:id="rId8"/>
    <p:sldId id="262" r:id="rId9"/>
    <p:sldId id="275" r:id="rId10"/>
    <p:sldId id="288" r:id="rId11"/>
    <p:sldId id="305" r:id="rId12"/>
    <p:sldId id="307" r:id="rId13"/>
    <p:sldId id="309" r:id="rId14"/>
    <p:sldId id="298" r:id="rId15"/>
    <p:sldId id="297" r:id="rId16"/>
    <p:sldId id="311" r:id="rId17"/>
    <p:sldId id="312" r:id="rId18"/>
    <p:sldId id="295" r:id="rId19"/>
    <p:sldId id="285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163" autoAdjust="0"/>
    <p:restoredTop sz="94660"/>
  </p:normalViewPr>
  <p:slideViewPr>
    <p:cSldViewPr>
      <p:cViewPr varScale="1">
        <p:scale>
          <a:sx n="69" d="100"/>
          <a:sy n="69" d="100"/>
        </p:scale>
        <p:origin x="-11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F6134-706E-46F3-8B86-2643376E8D4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488FA-3A68-4225-BBEB-2076E520E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4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09520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/>
              <a:t>VIII</a:t>
            </a:r>
            <a:r>
              <a:rPr lang="ru-RU" sz="1400" b="1" dirty="0" smtClean="0"/>
              <a:t> международная научно-практическая конференция Полярные чтения – 2020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«История научных исследований в Арктике и Антарктике. К 100-летию Арктического и антарктического научно-исследовательского института и 200-летию открытия Антарктиды</a:t>
            </a:r>
            <a:r>
              <a:rPr lang="ru-RU" sz="1400" b="1" i="1" dirty="0" smtClean="0"/>
              <a:t>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 anchor="ctr">
            <a:normAutofit fontScale="85000" lnSpcReduction="20000"/>
          </a:bodyPr>
          <a:lstStyle/>
          <a:p>
            <a:pPr algn="ctr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/>
              <a:t>Южные Шетландские острова: русская и англоязычная топонимика </a:t>
            </a:r>
            <a:endParaRPr lang="en-US" sz="2300" b="1" dirty="0" smtClean="0"/>
          </a:p>
          <a:p>
            <a:pPr marL="0" indent="0" algn="ctr" defTabSz="808038">
              <a:buNone/>
              <a:tabLst>
                <a:tab pos="808038" algn="l"/>
              </a:tabLst>
            </a:pPr>
            <a:r>
              <a:rPr lang="ru-RU" sz="2400" b="1" dirty="0" smtClean="0"/>
              <a:t>сравнение и сопоставление объема проделанной картографической работы экспедиции Лазарева-Беллинсгаузена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98488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Евгений, обучающийся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школы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№81» г.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98488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Андреева Н.С., учитель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языка, первой квалификационной 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algn="ctr">
              <a:buNone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/>
              <a:t>Санкт-Петербург</a:t>
            </a:r>
          </a:p>
          <a:p>
            <a:pPr algn="ctr">
              <a:buNone/>
            </a:pPr>
            <a:r>
              <a:rPr lang="ru-RU" sz="2000" b="1" dirty="0" smtClean="0"/>
              <a:t> 18–21 мая 2020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атласа Беллинсгаузена впервые представили в Петербурге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28 января.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ТАСС/.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Репринтное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единственного в России цветного экземпляра атласа - приложения к вышедшей в 1831 году книге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Фаддея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Беллинсгаузена - было представлено во вторник на заседании Полярной комиссии Русского географического общества (РГО), посвященном 200-летию открытия Антарктиды.</a:t>
            </a:r>
          </a:p>
        </p:txBody>
      </p:sp>
    </p:spTree>
    <p:extLst>
      <p:ext uri="{BB962C8B-B14F-4D97-AF65-F5344CB8AC3E}">
        <p14:creationId xmlns:p14="http://schemas.microsoft.com/office/powerpoint/2010/main" val="4749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память </a:t>
            </a:r>
            <a:r>
              <a:rPr lang="ru-RU" dirty="0" smtClean="0"/>
              <a:t>Беллинсгаузена в Антарктиде названы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Море Беллинсгаузена </a:t>
            </a:r>
          </a:p>
          <a:p>
            <a:pPr marL="0" indent="0">
              <a:buNone/>
            </a:pPr>
            <a:r>
              <a:rPr lang="ru-RU" dirty="0"/>
              <a:t>•	Котловина Беллинсгаузена </a:t>
            </a:r>
          </a:p>
          <a:p>
            <a:pPr marL="0" indent="0">
              <a:buNone/>
            </a:pPr>
            <a:r>
              <a:rPr lang="ru-RU" dirty="0"/>
              <a:t>•	Остров Беллинсгаузен </a:t>
            </a:r>
          </a:p>
          <a:p>
            <a:pPr marL="0" indent="0">
              <a:buNone/>
            </a:pPr>
            <a:r>
              <a:rPr lang="ru-RU" dirty="0"/>
              <a:t>•	Антарктическая станция «Беллинсгаузен»</a:t>
            </a: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Русская </a:t>
            </a:r>
            <a:r>
              <a:rPr lang="ru-RU" dirty="0"/>
              <a:t>антарктическая станции «Восток», названая в честь корабля Беллинсгаузена</a:t>
            </a:r>
          </a:p>
          <a:p>
            <a:pPr marL="0" indent="0">
              <a:buNone/>
            </a:pPr>
            <a:r>
              <a:rPr lang="ru-RU" dirty="0"/>
              <a:t>•	Памятник </a:t>
            </a:r>
            <a:r>
              <a:rPr lang="ru-RU" dirty="0" smtClean="0"/>
              <a:t>Беллинсгаузену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9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Беллинсгаузену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2020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80526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Русская </a:t>
            </a:r>
            <a:r>
              <a:rPr lang="ru-RU" dirty="0">
                <a:solidFill>
                  <a:prstClr val="black"/>
                </a:solidFill>
              </a:rPr>
              <a:t>антарктическая </a:t>
            </a:r>
            <a:r>
              <a:rPr lang="ru-RU" dirty="0" smtClean="0">
                <a:solidFill>
                  <a:prstClr val="black"/>
                </a:solidFill>
              </a:rPr>
              <a:t>станция </a:t>
            </a:r>
            <a:r>
              <a:rPr lang="ru-RU" dirty="0">
                <a:solidFill>
                  <a:prstClr val="black"/>
                </a:solidFill>
              </a:rPr>
              <a:t>им </a:t>
            </a:r>
            <a:r>
              <a:rPr lang="ru-RU" dirty="0" smtClean="0">
                <a:solidFill>
                  <a:prstClr val="black"/>
                </a:solidFill>
              </a:rPr>
              <a:t>Беллинсгаузена на острове Кинг-Джордж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176338"/>
            <a:ext cx="736441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на карте Антарктиды названы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Остров Лазарева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Море Лазарева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Бухта Лазарева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Горы Лазарева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Желоб Лазарева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Шельфовый ледник Лазарева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Антарктическая станция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Новолазаревская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Антарктическая станция «Мирный», названая в честь корабля Лазарева 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ru-RU" dirty="0" err="1" smtClean="0"/>
              <a:t>Росреестр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зарегистрированных </a:t>
            </a:r>
            <a:r>
              <a:rPr lang="ru-RU" dirty="0"/>
              <a:t>в разделе 2 АГКГН наименований географических объектов континентального шельфа и </a:t>
            </a:r>
            <a:r>
              <a:rPr lang="ru-RU" dirty="0" smtClean="0"/>
              <a:t>исключительной экономической </a:t>
            </a:r>
            <a:r>
              <a:rPr lang="ru-RU" dirty="0"/>
              <a:t>зоны Российской Федерации, географических объектов, открытых или выделенных российскими </a:t>
            </a:r>
            <a:r>
              <a:rPr lang="ru-RU" dirty="0" smtClean="0"/>
              <a:t>исследователями в </a:t>
            </a:r>
            <a:r>
              <a:rPr lang="ru-RU" dirty="0"/>
              <a:t>пределах Открытого моря и Антарктики по состоянию на 27.12.2018</a:t>
            </a:r>
          </a:p>
          <a:p>
            <a:pPr algn="just"/>
            <a:r>
              <a:rPr lang="ru-RU" i="1" dirty="0" smtClean="0"/>
              <a:t>Всего </a:t>
            </a:r>
            <a:r>
              <a:rPr lang="ru-RU" i="1" dirty="0"/>
              <a:t>записей </a:t>
            </a:r>
            <a:r>
              <a:rPr lang="ru-RU" i="1" dirty="0" smtClean="0"/>
              <a:t>– 1806</a:t>
            </a:r>
          </a:p>
          <a:p>
            <a:pPr algn="just"/>
            <a:r>
              <a:rPr lang="ru-RU" dirty="0" smtClean="0"/>
              <a:t>АГКГН - Государственный </a:t>
            </a:r>
            <a:r>
              <a:rPr lang="ru-RU" dirty="0"/>
              <a:t>каталог географических </a:t>
            </a:r>
            <a:r>
              <a:rPr lang="ru-RU" dirty="0" smtClean="0"/>
              <a:t>названий.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Имена первооткрывателей на контурных картах</a:t>
            </a:r>
            <a:endParaRPr lang="ru-RU" dirty="0"/>
          </a:p>
        </p:txBody>
      </p:sp>
      <p:pic>
        <p:nvPicPr>
          <p:cNvPr id="6146" name="Picture 2" descr="C:\Users\user\Desktop\++2020.01-05 Открытие20\2020.02.06 Басюк Языковой Вкус Эпохи 2019-2020\6 Басюк Конт Карты (Белинсгаузен) 81 школ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2427" r="5795" b="19229"/>
          <a:stretch/>
        </p:blipFill>
        <p:spPr bwMode="auto">
          <a:xfrm>
            <a:off x="467544" y="1676399"/>
            <a:ext cx="397894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++2020.01-05 Открытие20\2020.02.06 Басюк Языковой Вкус Эпохи 2019-2020\5 Басюк Кон Карты (Лазарев) 81 школ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802" r="5437" b="19228"/>
          <a:stretch/>
        </p:blipFill>
        <p:spPr bwMode="auto">
          <a:xfrm>
            <a:off x="4752108" y="1676399"/>
            <a:ext cx="4041305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2020 год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России 2020 год объявлен Годом памяти и славы, а также Годом Антарктиды.</a:t>
            </a:r>
          </a:p>
        </p:txBody>
      </p:sp>
      <p:pic>
        <p:nvPicPr>
          <p:cNvPr id="1026" name="Picture 2" descr="C:\Users\user\Desktop\Открытие20\Материалы-Книги\1 Антарктида Рисунки\коллекция\7e7fb0b62a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07" y="2254161"/>
            <a:ext cx="4096176" cy="250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Открытие20\Материалы-Книги\1 Антарктида Рисунки\коллекция\b7726781a6b4b8a6911d24cc9059cf8720839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" y="2267810"/>
            <a:ext cx="4463278" cy="2455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Открытие20\Материалы-Книги\1 Антарктида Рисунки\коллекция\D_nJUBRXUAIyYy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25899"/>
            <a:ext cx="4480665" cy="2069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4" y="4543974"/>
            <a:ext cx="18780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Юбилей - освещение в прессе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59"/>
            <a:ext cx="306176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8" name="Picture 2" descr="C:\Users\user\Desktop\Открытие20\Материалы-Книги\1 Книги-Журналы\IMG_20200205_160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6038" y="-18840450"/>
            <a:ext cx="2927758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Открытие20\Материалы-Книги\1 Книги-Журналы\IMG_20200205_160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184" y="-14068944"/>
            <a:ext cx="7571232" cy="100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646363" cy="4529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608387" cy="452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00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работой мы хотим привлечь внимание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 и общественности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проблеме сохранения нашими и следующими поколениями памяти о великих достижениях наших соотечественников и проблеме сохранения исторической правды в мире.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3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emperor-penguins-429127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7029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98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Антарктида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83" y="1411630"/>
            <a:ext cx="6231477" cy="4714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49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9877" y="490673"/>
            <a:ext cx="3739952" cy="1080119"/>
          </a:xfrm>
        </p:spPr>
        <p:txBody>
          <a:bodyPr>
            <a:normAutofit/>
          </a:bodyPr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Петрович Лазарев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Антарктида\183px-RR5415-0010R_Первая_русская_антарктическая_экспедиция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96" y="4893825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Антарктида\274px-Lazarev_MP_by_Schwede_recta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692615" y="2167004"/>
            <a:ext cx="2921400" cy="376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4" y="2071545"/>
            <a:ext cx="304687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094" y="476672"/>
            <a:ext cx="376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Фаддей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Фаддеевич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Беллинсгаузен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8964487" cy="122413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Шлюпы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«Мирный» и «Восток»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берегов Антарктиды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7338" y="1268760"/>
            <a:ext cx="4824536" cy="259083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Антарктида\183px-RR5415-0010R_Первая_русская_антарктическая_экспедиция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21817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фрегат суво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фрегат сувор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6064" y="5129493"/>
            <a:ext cx="55362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Парусные шлюпы, корабли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русской антарктической кругосветной экспедиции 1819-1821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Антарктида\Vstrecha_shlyupki_Vostok_i_Mirny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1508"/>
            <a:ext cx="5400600" cy="329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01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139" y="0"/>
            <a:ext cx="9161139" cy="7200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Антарктида- открытие века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7338" y="1268760"/>
            <a:ext cx="4824536" cy="259083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Картинки по запросу фрегат суво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фрегат сувор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user\Desktop\Антарктида\i_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1" y="836712"/>
            <a:ext cx="6335489" cy="5748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46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названия в Антарктиде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268760"/>
            <a:ext cx="5616624" cy="5400600"/>
          </a:xfrm>
        </p:spPr>
        <p:txBody>
          <a:bodyPr/>
          <a:lstStyle/>
          <a:p>
            <a:pPr algn="just"/>
            <a:endParaRPr lang="ru-RU" dirty="0"/>
          </a:p>
        </p:txBody>
      </p:sp>
      <p:pic>
        <p:nvPicPr>
          <p:cNvPr id="7170" name="Picture 2" descr="C:\Users\user\Desktop\3508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12546"/>
            <a:ext cx="5472608" cy="532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0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Антарктида\1 South_Shetland_Islands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4"/>
            <a:ext cx="9144000" cy="68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288" y="4400543"/>
            <a:ext cx="206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Ярославец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5172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Бородино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32849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Полоцк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5190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Смоленск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376" y="1844824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Шишкова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Мордвинова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98072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Михайлова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946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Рожнова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542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Ватерлоо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38517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Лейпциг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Южные Шетландские острова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5136"/>
            <a:ext cx="3466728" cy="50734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Ярославец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Полоцк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Лейпциг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Ватерлоо</a:t>
            </a: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Мордвинова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Рожнова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Шишкова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3968" y="1205136"/>
            <a:ext cx="3466728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Smith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Livingston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Greenwich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Nelson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King-George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Gibbs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Clarence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Cornwallis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названия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75528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nglish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площадей островов, картографированных в экспедиции Беллинсгаузеном в сравнении с городами РФ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3466728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Ватерлоо-1150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Смоленск-798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Мордвинова-558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Лейпциг-192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Шишкова-161.6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Бородино-148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Березина-142.7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Полоцк-132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Ярославец-120.4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Михайлова-100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Рожнова-22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76056" y="1484784"/>
            <a:ext cx="3672408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Санкт-Петербург-1439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Пермь-800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Казань-614кв.м / Омск-567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Набережные Челны –171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Выборг-161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Тула-146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Симферополь-141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Владимир-137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Орел-121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Йошкар-Ола-100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 -19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315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VIII международная научно-практическая конференция Полярные чтения – 2020  «История научных исследований в Арктике и Антарктике. К 100-летию Арктического и антарктического научно-исследовательского института и 200-летию открытия Антарктиды»  </vt:lpstr>
      <vt:lpstr>Антарктида</vt:lpstr>
      <vt:lpstr>Михаил Петрович Лазарев</vt:lpstr>
      <vt:lpstr>Шлюпы  «Мирный» и «Восток» у берегов Антарктиды </vt:lpstr>
      <vt:lpstr>Антарктида- открытие века</vt:lpstr>
      <vt:lpstr>Русские названия в Антарктиде</vt:lpstr>
      <vt:lpstr>Презентация PowerPoint</vt:lpstr>
      <vt:lpstr>Южные Шетландские острова</vt:lpstr>
      <vt:lpstr>Сравнение площадей островов, картографированных в экспедиции Беллинсгаузеном в сравнении с городами РФ</vt:lpstr>
      <vt:lpstr>Издание атласа Беллинсгаузена впервые представили в Петербурге</vt:lpstr>
      <vt:lpstr>В память Беллинсгаузена в Антарктиде названы </vt:lpstr>
      <vt:lpstr>Памятник Беллинсгаузену  открыт в январе 2020 г. </vt:lpstr>
      <vt:lpstr>В память Лазарева на карте Антарктиды названы </vt:lpstr>
      <vt:lpstr>Росреестр</vt:lpstr>
      <vt:lpstr>Имена первооткрывателей на контурных картах</vt:lpstr>
      <vt:lpstr>2020 год </vt:lpstr>
      <vt:lpstr>Юбилей - освещение в прессе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137</cp:revision>
  <cp:lastPrinted>2020-02-06T06:43:27Z</cp:lastPrinted>
  <dcterms:created xsi:type="dcterms:W3CDTF">2020-02-04T09:21:41Z</dcterms:created>
  <dcterms:modified xsi:type="dcterms:W3CDTF">2020-05-20T03:03:30Z</dcterms:modified>
</cp:coreProperties>
</file>